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7"/>
  </p:notesMasterIdLst>
  <p:sldIdLst>
    <p:sldId id="263" r:id="rId4"/>
    <p:sldId id="264" r:id="rId5"/>
    <p:sldId id="26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110" d="100"/>
          <a:sy n="110" d="100"/>
        </p:scale>
        <p:origin x="8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160CE-A38D-4A58-A52E-FE34B9ECCBAA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BF074-D0E4-4A09-AAEB-E5AD8CF7937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2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Nota: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appelli</a:t>
            </a:r>
            <a:r>
              <a:rPr lang="en-GB" dirty="0"/>
              <a:t> di </a:t>
            </a:r>
            <a:r>
              <a:rPr lang="en-GB" dirty="0" err="1"/>
              <a:t>febbraio</a:t>
            </a:r>
            <a:r>
              <a:rPr lang="en-GB" dirty="0"/>
              <a:t>/</a:t>
            </a:r>
            <a:r>
              <a:rPr lang="en-GB" dirty="0" err="1"/>
              <a:t>marzo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riferiscono</a:t>
            </a:r>
            <a:r>
              <a:rPr lang="en-GB" dirty="0"/>
              <a:t> </a:t>
            </a:r>
            <a:r>
              <a:rPr lang="en-GB" dirty="0" err="1"/>
              <a:t>all’anno</a:t>
            </a:r>
            <a:r>
              <a:rPr lang="en-GB" dirty="0"/>
              <a:t> </a:t>
            </a:r>
            <a:r>
              <a:rPr lang="en-GB" dirty="0" err="1"/>
              <a:t>accademico</a:t>
            </a:r>
            <a:r>
              <a:rPr lang="en-GB" dirty="0"/>
              <a:t> </a:t>
            </a:r>
            <a:r>
              <a:rPr lang="en-GB" dirty="0" err="1"/>
              <a:t>precedente</a:t>
            </a:r>
            <a:r>
              <a:rPr lang="en-GB" dirty="0"/>
              <a:t> a </a:t>
            </a:r>
            <a:r>
              <a:rPr lang="en-GB" dirty="0" err="1"/>
              <a:t>quello</a:t>
            </a:r>
            <a:r>
              <a:rPr lang="en-GB" dirty="0"/>
              <a:t> in </a:t>
            </a:r>
            <a:r>
              <a:rPr lang="en-GB"/>
              <a:t>corso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BF074-D0E4-4A09-AAEB-E5AD8CF793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29519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D255489D-76A8-E672-69FA-FCBAAEEF20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3432" y="2060848"/>
            <a:ext cx="2436897" cy="200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BB4CC0-6D15-44B2-AE09-437886EB4F4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E4E8204-EDE2-5150-08A6-758A9CC3921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32368" y="5776081"/>
            <a:ext cx="1080120" cy="88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171E132-10F0-3125-267A-D0F1DF452F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3892" y="620688"/>
            <a:ext cx="1944216" cy="159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51851" y="1268760"/>
            <a:ext cx="6913364" cy="1800200"/>
          </a:xfrm>
        </p:spPr>
        <p:txBody>
          <a:bodyPr/>
          <a:lstStyle/>
          <a:p>
            <a:r>
              <a:rPr lang="it-IT" dirty="0"/>
              <a:t>Titolo della tesi di Laurea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51917" y="3507606"/>
            <a:ext cx="7008283" cy="1145530"/>
          </a:xfrm>
        </p:spPr>
        <p:txBody>
          <a:bodyPr/>
          <a:lstStyle/>
          <a:p>
            <a:r>
              <a:rPr lang="it-IT" dirty="0"/>
              <a:t>Presentata da:</a:t>
            </a:r>
          </a:p>
          <a:p>
            <a:r>
              <a:rPr lang="it-IT" dirty="0"/>
              <a:t>Nome e cognome del candidato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4751918" y="261318"/>
            <a:ext cx="5952754" cy="1223466"/>
          </a:xfrm>
        </p:spPr>
        <p:txBody>
          <a:bodyPr/>
          <a:lstStyle/>
          <a:p>
            <a:r>
              <a:rPr lang="it-IT" b="1" dirty="0"/>
              <a:t>Corso di Laurea Magistrale in Biologia Marina</a:t>
            </a:r>
          </a:p>
          <a:p>
            <a:r>
              <a:rPr lang="it-IT" sz="1500" dirty="0"/>
              <a:t>Dipartimento di Scienze Biologiche, Geologiche e Ambientali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165E1A80-A976-F8B1-A4F6-C2E257115A8D}"/>
              </a:ext>
            </a:extLst>
          </p:cNvPr>
          <p:cNvSpPr txBox="1">
            <a:spLocks/>
          </p:cNvSpPr>
          <p:nvPr/>
        </p:nvSpPr>
        <p:spPr>
          <a:xfrm>
            <a:off x="4751851" y="4869160"/>
            <a:ext cx="4032448" cy="127426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/>
              <a:t>Relatore:</a:t>
            </a:r>
          </a:p>
          <a:p>
            <a:r>
              <a:rPr lang="it-IT" sz="2000" dirty="0"/>
              <a:t>Prof. xxx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4A842A0E-8539-DABE-CCAF-9C96D54B3D51}"/>
              </a:ext>
            </a:extLst>
          </p:cNvPr>
          <p:cNvSpPr txBox="1">
            <a:spLocks/>
          </p:cNvSpPr>
          <p:nvPr/>
        </p:nvSpPr>
        <p:spPr>
          <a:xfrm>
            <a:off x="4751917" y="6315918"/>
            <a:ext cx="7008283" cy="3534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b="0" dirty="0"/>
              <a:t>Anno Accademico 2023-2024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E87B5B2-CADB-6364-7DFF-73E2E4EA9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969" y="101525"/>
            <a:ext cx="1260000" cy="994737"/>
          </a:xfrm>
          <a:prstGeom prst="rect">
            <a:avLst/>
          </a:prstGeom>
        </p:spPr>
      </p:pic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B5535AC8-386F-6E3D-E649-4C69F42DB392}"/>
              </a:ext>
            </a:extLst>
          </p:cNvPr>
          <p:cNvSpPr txBox="1">
            <a:spLocks/>
          </p:cNvSpPr>
          <p:nvPr/>
        </p:nvSpPr>
        <p:spPr>
          <a:xfrm>
            <a:off x="8616279" y="4869160"/>
            <a:ext cx="3426987" cy="127426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/>
              <a:t>Correlatori:</a:t>
            </a:r>
          </a:p>
          <a:p>
            <a:r>
              <a:rPr lang="it-IT" sz="2000" dirty="0"/>
              <a:t>…</a:t>
            </a:r>
          </a:p>
          <a:p>
            <a:r>
              <a:rPr lang="it-IT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527052" y="620689"/>
            <a:ext cx="9743530" cy="64807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7E6F49DB-EC23-A43B-2D5D-1862D25BD98A}"/>
              </a:ext>
            </a:extLst>
          </p:cNvPr>
          <p:cNvGrpSpPr/>
          <p:nvPr/>
        </p:nvGrpSpPr>
        <p:grpSpPr>
          <a:xfrm>
            <a:off x="527051" y="111032"/>
            <a:ext cx="9745413" cy="361950"/>
            <a:chOff x="527051" y="111032"/>
            <a:chExt cx="9745413" cy="361950"/>
          </a:xfrm>
        </p:grpSpPr>
        <p:pic>
          <p:nvPicPr>
            <p:cNvPr id="5" name="Picture 13" descr="trien1">
              <a:extLst>
                <a:ext uri="{FF2B5EF4-FFF2-40B4-BE49-F238E27FC236}">
                  <a16:creationId xmlns:a16="http://schemas.microsoft.com/office/drawing/2014/main" id="{5A821261-3FE1-3EAA-BCCF-F9A6873C76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9" r="2289" b="29630"/>
            <a:stretch>
              <a:fillRect/>
            </a:stretch>
          </p:blipFill>
          <p:spPr bwMode="auto">
            <a:xfrm>
              <a:off x="528934" y="111032"/>
              <a:ext cx="9743530" cy="361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F8D96292-2CD1-88D3-F7AD-8368E4B5299B}"/>
                </a:ext>
              </a:extLst>
            </p:cNvPr>
            <p:cNvSpPr txBox="1"/>
            <p:nvPr/>
          </p:nvSpPr>
          <p:spPr>
            <a:xfrm>
              <a:off x="527051" y="122730"/>
              <a:ext cx="69477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Corso di Laurea Magistrale in Biologia Marina – Università di Bologna</a:t>
              </a:r>
            </a:p>
          </p:txBody>
        </p:sp>
      </p:grpSp>
      <p:pic>
        <p:nvPicPr>
          <p:cNvPr id="6" name="Immagine 5">
            <a:extLst>
              <a:ext uri="{FF2B5EF4-FFF2-40B4-BE49-F238E27FC236}">
                <a16:creationId xmlns:a16="http://schemas.microsoft.com/office/drawing/2014/main" id="{09224E56-2947-66CC-4ED8-D56587024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969" y="101525"/>
            <a:ext cx="1260000" cy="99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DBD389-2690-0C25-E880-0D74F4ED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D2262C-8D1A-CB4D-6600-B864EEA93F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1168FD86-0807-D4AB-F607-AE136D7947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Corso di Laurea Magistrale in Biologia Marina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94C1AF5D-78DE-6C54-E04E-9639B9EE72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E953DAC6-3F85-1FFC-6AF5-E3F11AFA6BEB}"/>
              </a:ext>
            </a:extLst>
          </p:cNvPr>
          <p:cNvGrpSpPr/>
          <p:nvPr/>
        </p:nvGrpSpPr>
        <p:grpSpPr>
          <a:xfrm>
            <a:off x="527051" y="111032"/>
            <a:ext cx="9745413" cy="361950"/>
            <a:chOff x="527051" y="111032"/>
            <a:chExt cx="9745413" cy="361950"/>
          </a:xfrm>
        </p:grpSpPr>
        <p:pic>
          <p:nvPicPr>
            <p:cNvPr id="5" name="Picture 13" descr="trien1">
              <a:extLst>
                <a:ext uri="{FF2B5EF4-FFF2-40B4-BE49-F238E27FC236}">
                  <a16:creationId xmlns:a16="http://schemas.microsoft.com/office/drawing/2014/main" id="{A206B734-72AB-361E-35AD-5613A53101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9" r="2289" b="29630"/>
            <a:stretch>
              <a:fillRect/>
            </a:stretch>
          </p:blipFill>
          <p:spPr bwMode="auto">
            <a:xfrm>
              <a:off x="528934" y="111032"/>
              <a:ext cx="9743530" cy="361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F2ECADD8-C1B8-ED41-D925-3D9C72C70F4B}"/>
                </a:ext>
              </a:extLst>
            </p:cNvPr>
            <p:cNvSpPr txBox="1"/>
            <p:nvPr/>
          </p:nvSpPr>
          <p:spPr>
            <a:xfrm>
              <a:off x="527051" y="122730"/>
              <a:ext cx="69477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Corso di Laurea Magistrale in Biologia Marina – Università di Bologna</a:t>
              </a:r>
            </a:p>
          </p:txBody>
        </p:sp>
      </p:grpSp>
      <p:pic>
        <p:nvPicPr>
          <p:cNvPr id="6" name="Immagine 5">
            <a:extLst>
              <a:ext uri="{FF2B5EF4-FFF2-40B4-BE49-F238E27FC236}">
                <a16:creationId xmlns:a16="http://schemas.microsoft.com/office/drawing/2014/main" id="{2D79EF89-5970-A5A3-D66B-FB409F09C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969" y="101525"/>
            <a:ext cx="1260000" cy="99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12972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87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Massimo Ponti</cp:lastModifiedBy>
  <cp:revision>56</cp:revision>
  <dcterms:created xsi:type="dcterms:W3CDTF">2017-11-13T10:11:35Z</dcterms:created>
  <dcterms:modified xsi:type="dcterms:W3CDTF">2024-02-25T11:45:46Z</dcterms:modified>
</cp:coreProperties>
</file>